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1" r:id="rId17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>
        <p:scale>
          <a:sx n="100" d="100"/>
          <a:sy n="100" d="100"/>
        </p:scale>
        <p:origin x="72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F4029-784A-46B6-AE80-5CECD035ACF2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CA2169-D45A-4C1D-B151-1DCB5E1F43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07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512F0-A493-4E31-9B87-4165174955B4}" type="datetimeFigureOut">
              <a:rPr lang="en-US" smtClean="0"/>
              <a:t>8/17/2016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F55FF-3B87-408E-A990-DADC7102C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8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87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23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795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72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34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36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422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74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71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96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97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79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98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82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55FF-3B87-408E-A990-DADC7102CD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673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338214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82493" y="5989636"/>
            <a:ext cx="1904999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1B780C9-3423-403D-B8D2-C9BCBDA37BDA}" type="datetime1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84320" y="5989637"/>
            <a:ext cx="35814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Kolpack Software Consulting LLC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188" y="1181099"/>
            <a:ext cx="9362302" cy="130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31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4C301-9EF2-48B7-AC76-1331D2BA6236}" type="datetime1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5F92-7EA6-479D-827A-9520E07F148B}" type="datetime1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4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8595360" cy="401182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CB51-CD0F-465C-98CF-87EE36654EA7}" type="datetime1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75832" y="6016710"/>
            <a:ext cx="3581400" cy="452352"/>
          </a:xfrm>
        </p:spPr>
        <p:txBody>
          <a:bodyPr/>
          <a:lstStyle>
            <a:lvl1pPr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 smtClean="0"/>
              <a:t>Kolpack Software Consulting LLC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1381123926"/>
              </p:ext>
            </p:extLst>
          </p:nvPr>
        </p:nvGraphicFramePr>
        <p:xfrm>
          <a:off x="2380553" y="6026912"/>
          <a:ext cx="3650596" cy="511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Image" r:id="rId3" imgW="5562360" imgH="780120" progId="Photoshop.Image.13">
                  <p:embed/>
                </p:oleObj>
              </mc:Choice>
              <mc:Fallback>
                <p:oleObj name="Image" r:id="rId3" imgW="5562360" imgH="780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0553" y="6026912"/>
                        <a:ext cx="3650596" cy="511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892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EF989-5C60-43F4-AA62-D0EF1B3F14F6}" type="datetime1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797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6E80-7040-44BA-BE8F-40A7E727EBDE}" type="datetime1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7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D83FE-DE20-4FC0-B9BE-B4520D1D4972}" type="datetime1">
              <a:rPr lang="en-US" smtClean="0"/>
              <a:t>8/17/2016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FD9D2-A869-4443-9639-8C5CD2B5A6F0}" type="datetime1">
              <a:rPr lang="en-US" smtClean="0"/>
              <a:t>8/17/2016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9F3C9-FFCF-48D0-9E20-833921E872AC}" type="datetime1">
              <a:rPr lang="en-US" smtClean="0"/>
              <a:t>8/17/2016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76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DC9D-8433-4F03-83FF-04E0DB350AC1}" type="datetime1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08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905C5-5934-4788-AF05-79BAB2877482}" type="datetime1">
              <a:rPr lang="en-US" smtClean="0"/>
              <a:t>8/17/2016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65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F8EBAE2D-33C5-45DB-83D3-7C9D08FEA0CD}" type="datetime1">
              <a:rPr lang="en-US" smtClean="0"/>
              <a:t>8/17/2016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smtClean="0"/>
              <a:t>Kolpack Software Consulting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5246E6E-1F55-4B1F-B33A-864D6FCB03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5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Vehicle Mileage Logging and Reporting</a:t>
            </a:r>
            <a:endParaRPr lang="en-US" sz="2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84320" y="4708655"/>
            <a:ext cx="3581400" cy="1001481"/>
          </a:xfrm>
        </p:spPr>
        <p:txBody>
          <a:bodyPr/>
          <a:lstStyle/>
          <a:p>
            <a:pPr algn="ctr"/>
            <a:r>
              <a:rPr lang="en-US" sz="1600" dirty="0" smtClean="0"/>
              <a:t>Kolpack Software Consulting LLC</a:t>
            </a:r>
          </a:p>
          <a:p>
            <a:pPr algn="ctr"/>
            <a:r>
              <a:rPr lang="en-US" sz="1600" dirty="0" smtClean="0"/>
              <a:t>kolpacksoftware@gmail.com</a:t>
            </a:r>
          </a:p>
          <a:p>
            <a:pPr algn="ctr"/>
            <a:r>
              <a:rPr lang="en-US" sz="1600" dirty="0" smtClean="0"/>
              <a:t>Jim Kolpack</a:t>
            </a:r>
          </a:p>
          <a:p>
            <a:pPr algn="ctr"/>
            <a:r>
              <a:rPr lang="en-US" sz="1600" dirty="0" smtClean="0"/>
              <a:t>865-924-7600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2082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63" y="494590"/>
            <a:ext cx="4325681" cy="517663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648" y="494590"/>
            <a:ext cx="3720189" cy="51390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914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43" y="1025964"/>
            <a:ext cx="10060351" cy="36919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89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314" y="763824"/>
            <a:ext cx="539115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6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77" y="872146"/>
            <a:ext cx="10203706" cy="21865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342" y="3715155"/>
            <a:ext cx="4829175" cy="1295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355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8520810"/>
              </p:ext>
            </p:extLst>
          </p:nvPr>
        </p:nvGraphicFramePr>
        <p:xfrm>
          <a:off x="1448340" y="511242"/>
          <a:ext cx="8128000" cy="523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Image" r:id="rId4" imgW="14780880" imgH="9510840" progId="Photoshop.Image.13">
                  <p:embed/>
                </p:oleObj>
              </mc:Choice>
              <mc:Fallback>
                <p:oleObj name="Image" r:id="rId4" imgW="14780880" imgH="9510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48340" y="511242"/>
                        <a:ext cx="8128000" cy="5230813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779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844" y="1572783"/>
            <a:ext cx="7277100" cy="22955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0330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Vehicle Mileage Logging and Reporting</a:t>
            </a:r>
            <a:endParaRPr lang="en-US" sz="2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84320" y="4708655"/>
            <a:ext cx="3581400" cy="1001481"/>
          </a:xfrm>
        </p:spPr>
        <p:txBody>
          <a:bodyPr/>
          <a:lstStyle/>
          <a:p>
            <a:pPr algn="ctr"/>
            <a:r>
              <a:rPr lang="en-US" sz="1600" dirty="0" smtClean="0"/>
              <a:t>Kolpack Software Consulting LLC</a:t>
            </a:r>
          </a:p>
          <a:p>
            <a:pPr algn="ctr"/>
            <a:r>
              <a:rPr lang="en-US" sz="1600" dirty="0" smtClean="0"/>
              <a:t>kolpacksoftware@gmail.com</a:t>
            </a:r>
          </a:p>
          <a:p>
            <a:pPr algn="ctr"/>
            <a:r>
              <a:rPr lang="en-US" sz="1600" dirty="0" smtClean="0"/>
              <a:t>Jim Kolpack</a:t>
            </a:r>
          </a:p>
          <a:p>
            <a:pPr algn="ctr"/>
            <a:r>
              <a:rPr lang="en-US" sz="1600" dirty="0" smtClean="0"/>
              <a:t>865-924-7600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6762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Mileage </a:t>
            </a:r>
            <a:r>
              <a:rPr lang="en-US" dirty="0" err="1" smtClean="0"/>
              <a:t>Traker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Vehicle </a:t>
            </a:r>
            <a:r>
              <a:rPr lang="en-US" sz="3600" dirty="0"/>
              <a:t>Mileage Logging and </a:t>
            </a:r>
            <a:r>
              <a:rPr lang="en-US" sz="3600" dirty="0" smtClean="0"/>
              <a:t>Reporting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</a:t>
            </a:r>
            <a:r>
              <a:rPr lang="en-US" dirty="0"/>
              <a:t>usage </a:t>
            </a:r>
            <a:r>
              <a:rPr lang="en-US" dirty="0" smtClean="0"/>
              <a:t>walkthrough from </a:t>
            </a:r>
            <a:r>
              <a:rPr lang="en-US" dirty="0" smtClean="0"/>
              <a:t>a driver’s </a:t>
            </a:r>
            <a:r>
              <a:rPr lang="en-US" dirty="0" smtClean="0"/>
              <a:t>perspective</a:t>
            </a:r>
          </a:p>
          <a:p>
            <a:pPr lvl="1"/>
            <a:r>
              <a:rPr lang="en-US" dirty="0" smtClean="0"/>
              <a:t>Log entry and editing</a:t>
            </a:r>
          </a:p>
          <a:p>
            <a:pPr lvl="1"/>
            <a:r>
              <a:rPr lang="en-US" dirty="0" smtClean="0"/>
              <a:t>Batch import</a:t>
            </a:r>
          </a:p>
          <a:p>
            <a:r>
              <a:rPr lang="en-US" dirty="0" smtClean="0"/>
              <a:t>Administrative functionality</a:t>
            </a:r>
          </a:p>
          <a:p>
            <a:pPr lvl="1"/>
            <a:r>
              <a:rPr lang="en-US" dirty="0" smtClean="0"/>
              <a:t>Reporting and exporting</a:t>
            </a:r>
          </a:p>
          <a:p>
            <a:pPr lvl="1"/>
            <a:r>
              <a:rPr lang="en-US" dirty="0" smtClean="0"/>
              <a:t>Vehicle details</a:t>
            </a:r>
          </a:p>
          <a:p>
            <a:pPr lvl="1"/>
            <a:r>
              <a:rPr lang="en-US" dirty="0" smtClean="0"/>
              <a:t>Vehicle service reminders and service logging</a:t>
            </a:r>
          </a:p>
          <a:p>
            <a:pPr lvl="1"/>
            <a:r>
              <a:rPr lang="en-US" dirty="0" smtClean="0"/>
              <a:t>Importing Fuel Log </a:t>
            </a:r>
            <a:r>
              <a:rPr lang="en-US" dirty="0" smtClean="0"/>
              <a:t>data</a:t>
            </a:r>
          </a:p>
          <a:p>
            <a:pPr lvl="1"/>
            <a:r>
              <a:rPr lang="en-US" smtClean="0"/>
              <a:t>Vehicle Cost </a:t>
            </a:r>
            <a:r>
              <a:rPr lang="en-US" dirty="0" smtClean="0"/>
              <a:t>Report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Kolpack Software Consulting LLC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9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349" y="195262"/>
            <a:ext cx="6953250" cy="5553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23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408" y="311286"/>
            <a:ext cx="4177750" cy="5515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296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505" y="1488028"/>
            <a:ext cx="3838575" cy="3914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7493" y="1856894"/>
            <a:ext cx="4238625" cy="3790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371601" y="609513"/>
            <a:ext cx="4095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Form Entry Tools and Validation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5387" y="457071"/>
            <a:ext cx="3562350" cy="1495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690" y="428016"/>
            <a:ext cx="4372837" cy="5303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862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839" y="524280"/>
            <a:ext cx="4657725" cy="1276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188" y="2360857"/>
            <a:ext cx="4391025" cy="3095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8" name="Straight Arrow Connector 7"/>
          <p:cNvCxnSpPr/>
          <p:nvPr/>
        </p:nvCxnSpPr>
        <p:spPr>
          <a:xfrm>
            <a:off x="5470183" y="1897400"/>
            <a:ext cx="1" cy="366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3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38" y="464598"/>
            <a:ext cx="4124406" cy="5177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990" y="1400782"/>
            <a:ext cx="5637658" cy="3108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441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Kolpack Software Consulting LLC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13" y="437908"/>
            <a:ext cx="9482542" cy="5345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016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939</TotalTime>
  <Words>135</Words>
  <Application>Microsoft Office PowerPoint</Application>
  <PresentationFormat>Widescreen</PresentationFormat>
  <Paragraphs>50</Paragraphs>
  <Slides>16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Wingdings 2</vt:lpstr>
      <vt:lpstr>View</vt:lpstr>
      <vt:lpstr>Image</vt:lpstr>
      <vt:lpstr>PowerPoint Presentation</vt:lpstr>
      <vt:lpstr> Mileage Traker Vehicle Mileage Logging and Reporting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poprhythm</dc:creator>
  <cp:lastModifiedBy>poprhythm</cp:lastModifiedBy>
  <cp:revision>19</cp:revision>
  <cp:lastPrinted>2016-08-17T14:00:39Z</cp:lastPrinted>
  <dcterms:created xsi:type="dcterms:W3CDTF">2016-08-15T02:22:47Z</dcterms:created>
  <dcterms:modified xsi:type="dcterms:W3CDTF">2016-08-17T15:14:31Z</dcterms:modified>
</cp:coreProperties>
</file>