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18"/>
  </p:notesMasterIdLst>
  <p:handoutMasterIdLst>
    <p:handoutMasterId r:id="rId19"/>
  </p:handoutMasterIdLst>
  <p:sldIdLst>
    <p:sldId id="256" r:id="rId2"/>
    <p:sldId id="26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2" r:id="rId16"/>
    <p:sldId id="271" r:id="rId17"/>
  </p:sldIdLst>
  <p:sldSz cx="12192000" cy="6858000"/>
  <p:notesSz cx="6669088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9" autoAdjust="0"/>
    <p:restoredTop sz="94660"/>
  </p:normalViewPr>
  <p:slideViewPr>
    <p:cSldViewPr snapToGrid="0">
      <p:cViewPr>
        <p:scale>
          <a:sx n="100" d="100"/>
          <a:sy n="100" d="100"/>
        </p:scale>
        <p:origin x="720" y="5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9F4029-784A-46B6-AE80-5CECD035ACF2}" type="datetimeFigureOut">
              <a:rPr lang="en-US" smtClean="0"/>
              <a:t>8/17/2016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607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A2169-D45A-4C1D-B151-1DCB5E1F43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5071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9512F0-A493-4E31-9B87-4165174955B4}" type="datetimeFigureOut">
              <a:rPr lang="en-US" smtClean="0"/>
              <a:t>8/17/2016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57188" y="1241425"/>
            <a:ext cx="5954712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77194"/>
            <a:ext cx="533527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1F55FF-3B87-408E-A990-DADC7102C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883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F55FF-3B87-408E-A990-DADC7102CD5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8878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F55FF-3B87-408E-A990-DADC7102CD5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5235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F55FF-3B87-408E-A990-DADC7102CD5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0795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F55FF-3B87-408E-A990-DADC7102CD5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1724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F55FF-3B87-408E-A990-DADC7102CD5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6342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F55FF-3B87-408E-A990-DADC7102CD5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8366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F55FF-3B87-408E-A990-DADC7102CD5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422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F55FF-3B87-408E-A990-DADC7102CD5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7419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F55FF-3B87-408E-A990-DADC7102CD5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7719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F55FF-3B87-408E-A990-DADC7102CD5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2968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F55FF-3B87-408E-A990-DADC7102CD5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3979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F55FF-3B87-408E-A990-DADC7102CD5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91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F55FF-3B87-408E-A990-DADC7102CD5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8985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F55FF-3B87-408E-A990-DADC7102CD5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1826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F55FF-3B87-408E-A990-DADC7102CD5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673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860" y="338214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782493" y="5989636"/>
            <a:ext cx="1904999" cy="365125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41B780C9-3423-403D-B8D2-C9BCBDA37BDA}" type="datetime1">
              <a:rPr lang="en-US" smtClean="0"/>
              <a:t>8/17/2016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84320" y="5989637"/>
            <a:ext cx="3581400" cy="365125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r>
              <a:rPr lang="en-US" dirty="0" smtClean="0"/>
              <a:t>Kolpack Software Consulting LLC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fld id="{E5246E6E-1F55-4B1F-B33A-864D6FCB03A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188" y="1181099"/>
            <a:ext cx="9362302" cy="1305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6316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4C301-9EF2-48B7-AC76-1331D2BA6236}" type="datetime1">
              <a:rPr lang="en-US" smtClean="0"/>
              <a:t>8/17/2016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Kolpack Software Consulting LLC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46E6E-1F55-4B1F-B33A-864D6FCB0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1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95F92-7EA6-479D-827A-9520E07F148B}" type="datetime1">
              <a:rPr lang="en-US" smtClean="0"/>
              <a:t>8/17/2016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Kolpack Software Consulting LLC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46E6E-1F55-4B1F-B33A-864D6FCB0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496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1872" y="1828800"/>
            <a:ext cx="8595360" cy="401182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CB51-CD0F-465C-98CF-87EE36654EA7}" type="datetime1">
              <a:rPr lang="en-US" smtClean="0"/>
              <a:t>8/17/2016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275832" y="6016710"/>
            <a:ext cx="3581400" cy="452352"/>
          </a:xfrm>
        </p:spPr>
        <p:txBody>
          <a:bodyPr/>
          <a:lstStyle>
            <a:lvl1pPr>
              <a:defRPr sz="1200" b="1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 dirty="0" smtClean="0"/>
              <a:t>Kolpack Software Consulting LLC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46E6E-1F55-4B1F-B33A-864D6FCB03AC}" type="slidenum">
              <a:rPr lang="en-US" smtClean="0"/>
              <a:t>‹#›</a:t>
            </a:fld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1381123926"/>
              </p:ext>
            </p:extLst>
          </p:nvPr>
        </p:nvGraphicFramePr>
        <p:xfrm>
          <a:off x="2380553" y="6026912"/>
          <a:ext cx="3650596" cy="5115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Image" r:id="rId3" imgW="5562360" imgH="780120" progId="Photoshop.Image.13">
                  <p:embed/>
                </p:oleObj>
              </mc:Choice>
              <mc:Fallback>
                <p:oleObj name="Image" r:id="rId3" imgW="5562360" imgH="7801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80553" y="6026912"/>
                        <a:ext cx="3650596" cy="5115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5892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EF989-5C60-43F4-AA62-D0EF1B3F14F6}" type="datetime1">
              <a:rPr lang="en-US" smtClean="0"/>
              <a:t>8/17/2016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Kolpack Software Consulting LLC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46E6E-1F55-4B1F-B33A-864D6FCB03A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757971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06E80-7040-44BA-BE8F-40A7E727EBDE}" type="datetime1">
              <a:rPr lang="en-US" smtClean="0"/>
              <a:t>8/17/2016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Kolpack Software Consulting LLC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46E6E-1F55-4B1F-B33A-864D6FCB0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773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D83FE-DE20-4FC0-B9BE-B4520D1D4972}" type="datetime1">
              <a:rPr lang="en-US" smtClean="0"/>
              <a:t>8/17/2016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Kolpack Software Consulting LLC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46E6E-1F55-4B1F-B33A-864D6FCB0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9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FD9D2-A869-4443-9639-8C5CD2B5A6F0}" type="datetime1">
              <a:rPr lang="en-US" smtClean="0"/>
              <a:t>8/17/2016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Kolpack Software Consulting LLC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46E6E-1F55-4B1F-B33A-864D6FCB0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359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9F3C9-FFCF-48D0-9E20-833921E872AC}" type="datetime1">
              <a:rPr lang="en-US" smtClean="0"/>
              <a:t>8/17/2016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Kolpack Software Consulting LLC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46E6E-1F55-4B1F-B33A-864D6FCB0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761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3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CDC9D-8433-4F03-83FF-04E0DB350AC1}" type="datetime1">
              <a:rPr lang="en-US" smtClean="0"/>
              <a:t>8/17/2016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Kolpack Software Consulting LLC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46E6E-1F55-4B1F-B33A-864D6FCB0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508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  <a:solidFill>
            <a:schemeClr val="accent1"/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3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905C5-5934-4788-AF05-79BAB2877482}" type="datetime1">
              <a:rPr lang="en-US" smtClean="0"/>
              <a:t>8/17/2016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Kolpack Software Consulting LLC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46E6E-1F55-4B1F-B33A-864D6FCB0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865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F8EBAE2D-33C5-45DB-83D3-7C9D08FEA0CD}" type="datetime1">
              <a:rPr lang="en-US" smtClean="0"/>
              <a:t>8/17/2016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smtClean="0"/>
              <a:t>Kolpack Software Consulting LLC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E5246E6E-1F55-4B1F-B33A-864D6FCB0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056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0.wmf"/><Relationship Id="rId4" Type="http://schemas.openxmlformats.org/officeDocument/2006/relationships/oleObject" Target="../embeddings/oleObject2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 smtClean="0"/>
              <a:t>Vehicle Mileage Logging and Reporting</a:t>
            </a:r>
            <a:endParaRPr lang="en-US" sz="280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84320" y="4708655"/>
            <a:ext cx="3581400" cy="1001481"/>
          </a:xfrm>
        </p:spPr>
        <p:txBody>
          <a:bodyPr/>
          <a:lstStyle/>
          <a:p>
            <a:pPr algn="ctr"/>
            <a:r>
              <a:rPr lang="en-US" sz="1600" dirty="0" smtClean="0"/>
              <a:t>Kolpack Software Consulting LLC</a:t>
            </a:r>
          </a:p>
          <a:p>
            <a:pPr algn="ctr"/>
            <a:r>
              <a:rPr lang="en-US" sz="1600" dirty="0" smtClean="0"/>
              <a:t>kolpacksoftware@gmail.com</a:t>
            </a:r>
          </a:p>
          <a:p>
            <a:pPr algn="ctr"/>
            <a:r>
              <a:rPr lang="en-US" sz="1600" dirty="0" smtClean="0"/>
              <a:t>Jim Kolpack</a:t>
            </a:r>
          </a:p>
          <a:p>
            <a:pPr algn="ctr"/>
            <a:r>
              <a:rPr lang="en-US" sz="1600" dirty="0" smtClean="0"/>
              <a:t>865-924-7600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72082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Kolpack Software Consulting LLC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463" y="494590"/>
            <a:ext cx="4325681" cy="5176635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9648" y="494590"/>
            <a:ext cx="3720189" cy="51390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4914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Kolpack Software Consulting LLC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543" y="1025964"/>
            <a:ext cx="10060351" cy="369195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689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Kolpack Software Consulting LLC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4314" y="763824"/>
            <a:ext cx="53911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762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Kolpack Software Consulting LLC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077" y="872146"/>
            <a:ext cx="10203706" cy="21865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342" y="3715155"/>
            <a:ext cx="4829175" cy="12954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93550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Kolpack Software Consulting LLC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8520810"/>
              </p:ext>
            </p:extLst>
          </p:nvPr>
        </p:nvGraphicFramePr>
        <p:xfrm>
          <a:off x="1448340" y="511242"/>
          <a:ext cx="8128000" cy="5230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Image" r:id="rId4" imgW="14780880" imgH="9510840" progId="Photoshop.Image.13">
                  <p:embed/>
                </p:oleObj>
              </mc:Choice>
              <mc:Fallback>
                <p:oleObj name="Image" r:id="rId4" imgW="14780880" imgH="951084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48340" y="511242"/>
                        <a:ext cx="8128000" cy="5230813"/>
                      </a:xfrm>
                      <a:prstGeom prst="rect">
                        <a:avLst/>
                      </a:prstGeom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0779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Kolpack Software Consulting LLC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0844" y="1572783"/>
            <a:ext cx="7277100" cy="22955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703301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 smtClean="0"/>
              <a:t>Vehicle Mileage Logging and Reporting</a:t>
            </a:r>
            <a:endParaRPr lang="en-US" sz="280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84320" y="4708655"/>
            <a:ext cx="3581400" cy="1001481"/>
          </a:xfrm>
        </p:spPr>
        <p:txBody>
          <a:bodyPr/>
          <a:lstStyle/>
          <a:p>
            <a:pPr algn="ctr"/>
            <a:r>
              <a:rPr lang="en-US" sz="1600" dirty="0" smtClean="0"/>
              <a:t>Kolpack Software Consulting LLC</a:t>
            </a:r>
          </a:p>
          <a:p>
            <a:pPr algn="ctr"/>
            <a:r>
              <a:rPr lang="en-US" sz="1600" dirty="0" smtClean="0"/>
              <a:t>kolpacksoftware@gmail.com</a:t>
            </a:r>
          </a:p>
          <a:p>
            <a:pPr algn="ctr"/>
            <a:r>
              <a:rPr lang="en-US" sz="1600" dirty="0" smtClean="0"/>
              <a:t>Jim Kolpack</a:t>
            </a:r>
          </a:p>
          <a:p>
            <a:pPr algn="ctr"/>
            <a:r>
              <a:rPr lang="en-US" sz="1600" dirty="0" smtClean="0"/>
              <a:t>865-924-7600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567629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Mileage </a:t>
            </a:r>
            <a:r>
              <a:rPr lang="en-US" dirty="0" err="1" smtClean="0"/>
              <a:t>Traker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/>
              <a:t>Vehicle </a:t>
            </a:r>
            <a:r>
              <a:rPr lang="en-US" sz="3600" dirty="0"/>
              <a:t>Mileage Logging and </a:t>
            </a:r>
            <a:r>
              <a:rPr lang="en-US" sz="3600" dirty="0" smtClean="0"/>
              <a:t>Reporting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General </a:t>
            </a:r>
            <a:r>
              <a:rPr lang="en-US" dirty="0"/>
              <a:t>usage </a:t>
            </a:r>
            <a:r>
              <a:rPr lang="en-US" dirty="0" smtClean="0"/>
              <a:t>walkthrough from </a:t>
            </a:r>
            <a:r>
              <a:rPr lang="en-US" dirty="0" smtClean="0"/>
              <a:t>a driver’s </a:t>
            </a:r>
            <a:r>
              <a:rPr lang="en-US" dirty="0" smtClean="0"/>
              <a:t>perspective</a:t>
            </a:r>
          </a:p>
          <a:p>
            <a:pPr lvl="1"/>
            <a:r>
              <a:rPr lang="en-US" dirty="0" smtClean="0"/>
              <a:t>Log entry and editing</a:t>
            </a:r>
          </a:p>
          <a:p>
            <a:pPr lvl="1"/>
            <a:r>
              <a:rPr lang="en-US" dirty="0" smtClean="0"/>
              <a:t>Batch import</a:t>
            </a:r>
          </a:p>
          <a:p>
            <a:r>
              <a:rPr lang="en-US" dirty="0" smtClean="0"/>
              <a:t>Administrative functionality</a:t>
            </a:r>
          </a:p>
          <a:p>
            <a:pPr lvl="1"/>
            <a:r>
              <a:rPr lang="en-US" dirty="0" smtClean="0"/>
              <a:t>Reporting and exporting</a:t>
            </a:r>
          </a:p>
          <a:p>
            <a:pPr lvl="1"/>
            <a:r>
              <a:rPr lang="en-US" dirty="0" smtClean="0"/>
              <a:t>Vehicle details</a:t>
            </a:r>
          </a:p>
          <a:p>
            <a:pPr lvl="1"/>
            <a:r>
              <a:rPr lang="en-US" dirty="0" smtClean="0"/>
              <a:t>Vehicle service reminders and service logging</a:t>
            </a:r>
          </a:p>
          <a:p>
            <a:pPr lvl="1"/>
            <a:r>
              <a:rPr lang="en-US" dirty="0" smtClean="0"/>
              <a:t>Importing Fuel Log </a:t>
            </a:r>
            <a:r>
              <a:rPr lang="en-US" dirty="0" smtClean="0"/>
              <a:t>data</a:t>
            </a:r>
          </a:p>
          <a:p>
            <a:pPr lvl="1"/>
            <a:r>
              <a:rPr lang="en-US" smtClean="0"/>
              <a:t>Vehicle Cost </a:t>
            </a:r>
            <a:r>
              <a:rPr lang="en-US" dirty="0" smtClean="0"/>
              <a:t>Report</a:t>
            </a:r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Kolpack Software Consulting LLC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896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Kolpack Software Consulting LLC</a:t>
            </a:r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7349" y="195262"/>
            <a:ext cx="6953250" cy="55530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62324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Kolpack Software Consulting LLC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3408" y="311286"/>
            <a:ext cx="4177750" cy="55159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12967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Kolpack Software Consulting LLC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505" y="1488028"/>
            <a:ext cx="3838575" cy="39147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7493" y="1856894"/>
            <a:ext cx="4238625" cy="3790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1371601" y="609513"/>
            <a:ext cx="4095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Form Entry Tools and Validation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35387" y="457071"/>
            <a:ext cx="3562350" cy="14954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14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Kolpack Software Consulting LLC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6690" y="428016"/>
            <a:ext cx="4372837" cy="53036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86249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Kolpack Software Consulting LLC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4839" y="524280"/>
            <a:ext cx="4657725" cy="12763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8188" y="2360857"/>
            <a:ext cx="4391025" cy="30956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8" name="Straight Arrow Connector 7"/>
          <p:cNvCxnSpPr/>
          <p:nvPr/>
        </p:nvCxnSpPr>
        <p:spPr>
          <a:xfrm>
            <a:off x="5470183" y="1897400"/>
            <a:ext cx="1" cy="3666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1364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Kolpack Software Consulting LLC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938" y="464598"/>
            <a:ext cx="4124406" cy="51774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5990" y="1400782"/>
            <a:ext cx="5637658" cy="31081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68441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Kolpack Software Consulting LLC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213" y="437908"/>
            <a:ext cx="9482542" cy="5345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20162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iew">
  <a:themeElements>
    <a:clrScheme name="View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969A8A2-35DB-4E3B-8885-16FD205686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TM03457515[[fn=View]]</Template>
  <TotalTime>939</TotalTime>
  <Words>135</Words>
  <Application>Microsoft Office PowerPoint</Application>
  <PresentationFormat>Widescreen</PresentationFormat>
  <Paragraphs>50</Paragraphs>
  <Slides>16</Slides>
  <Notes>15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Times New Roman</vt:lpstr>
      <vt:lpstr>Wingdings 2</vt:lpstr>
      <vt:lpstr>View</vt:lpstr>
      <vt:lpstr>Image</vt:lpstr>
      <vt:lpstr>PowerPoint Presentation</vt:lpstr>
      <vt:lpstr> Mileage Traker Vehicle Mileage Logging and Reporting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poprhythm</dc:creator>
  <cp:lastModifiedBy>poprhythm</cp:lastModifiedBy>
  <cp:revision>19</cp:revision>
  <cp:lastPrinted>2016-08-17T14:00:39Z</cp:lastPrinted>
  <dcterms:created xsi:type="dcterms:W3CDTF">2016-08-15T02:22:47Z</dcterms:created>
  <dcterms:modified xsi:type="dcterms:W3CDTF">2016-08-17T15:14:31Z</dcterms:modified>
</cp:coreProperties>
</file>